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90"/>
    <p:restoredTop sz="85290"/>
  </p:normalViewPr>
  <p:slideViewPr>
    <p:cSldViewPr snapToGrid="0" snapToObjects="1">
      <p:cViewPr varScale="1">
        <p:scale>
          <a:sx n="102" d="100"/>
          <a:sy n="102" d="100"/>
        </p:scale>
        <p:origin x="3208" y="5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02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90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9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%20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d502cd91a8bd4ebe79801161a59edc15719b3d5b/9.%20Applied%20Data%20Science%20Capstone/2.2%20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96c4e849215bb096bebbb752c9c9eb1c129d26ac/9.%20Applied%20Data%20Science%20Capstone/1.1%20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032668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we identify missing values in the landing pad column, as well as identify data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Afterwards, we explore the launches sites and orbit types of each launch, and find that most of the rockets are launched at CCAFS SLC 40, and to a GTO orbit.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outcomes, we identify the successful and unsuccessful launches, and transform their values into numerical Booleans (0/1) for feature engineering.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F3BF2-0520-85D6-2E1E-4513C112A5CB}"/>
              </a:ext>
            </a:extLst>
          </p:cNvPr>
          <p:cNvSpPr txBox="1"/>
          <p:nvPr/>
        </p:nvSpPr>
        <p:spPr>
          <a:xfrm>
            <a:off x="2872989" y="4171547"/>
            <a:ext cx="172601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Identify missing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B754D1-0ED8-4637-9315-5910B6FBE497}"/>
              </a:ext>
            </a:extLst>
          </p:cNvPr>
          <p:cNvSpPr txBox="1"/>
          <p:nvPr/>
        </p:nvSpPr>
        <p:spPr>
          <a:xfrm>
            <a:off x="5184260" y="4171547"/>
            <a:ext cx="15062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launch sites and orbits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DAAC-254F-0999-BCF9-EF26016C701C}"/>
              </a:ext>
            </a:extLst>
          </p:cNvPr>
          <p:cNvSpPr txBox="1"/>
          <p:nvPr/>
        </p:nvSpPr>
        <p:spPr>
          <a:xfrm>
            <a:off x="7275791" y="4297345"/>
            <a:ext cx="195816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labels:</a:t>
            </a:r>
          </a:p>
          <a:p>
            <a:pPr algn="ctr"/>
            <a:r>
              <a:rPr lang="en-US" dirty="0"/>
              <a:t>Outcomes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FF60CA1-F536-1D88-7DD0-CFD407D825DD}"/>
              </a:ext>
            </a:extLst>
          </p:cNvPr>
          <p:cNvSpPr/>
          <p:nvPr/>
        </p:nvSpPr>
        <p:spPr>
          <a:xfrm>
            <a:off x="4599008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0AC767F-C1B7-8781-573C-E4175C20F7D9}"/>
              </a:ext>
            </a:extLst>
          </p:cNvPr>
          <p:cNvSpPr/>
          <p:nvPr/>
        </p:nvSpPr>
        <p:spPr>
          <a:xfrm>
            <a:off x="6690539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plotted the following relationships due to their possible correlation with the launch outcome: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mass, launch site,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rate, orbit type, payload mass,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1273"/>
            <a:ext cx="9745589" cy="47643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we performed were to obtain: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unique 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when the first successful landing outcome in a ground pad was archived.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boosters which succeeded in a drone ship and have a payload mass between 4 and 6 tones.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versions that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month names, failure landing outcomes in a drone shup, booster versions and launch sites for the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ranked count of landing outcomes between the data 04/06/2010 and 20/03/2017.</a:t>
            </a:r>
            <a:endParaRPr lang="en-US" dirty="0"/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Folium map centered at NASA Johnson Space Center (NJSC) at Houston, TX. Using the map objects circle and marker, we added a circle around NJSC and the other launch sites within the data set, and a label (marker) displaying the name of the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Within each launch, we added a marker cluster object to show the outcome of the launch (success/failure), indicated by the color in the customized icons.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study the proximity of the launch sites to cities, railways, highways and costal lines by drawing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PolyLine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computing the distance to each item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MousePosition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cleaned and specialized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Wikipedia page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 the html and extract the relevant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5769</TotalTime>
  <Words>1737</Words>
  <Application>Microsoft Macintosh PowerPoint</Application>
  <PresentationFormat>Widescreen</PresentationFormat>
  <Paragraphs>286</Paragraphs>
  <Slides>47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207</cp:revision>
  <dcterms:created xsi:type="dcterms:W3CDTF">2021-04-29T18:58:34Z</dcterms:created>
  <dcterms:modified xsi:type="dcterms:W3CDTF">2025-03-11T08:38:05Z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